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3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D8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4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996BD-455A-475D-A417-8BFA297A9DE3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E2234-7EA1-46D7-85D2-C9DFB3D5B1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32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4234852A-7AC5-4C07-A911-260714C9D3C8}" type="slidenum">
              <a:rPr lang="ko-KR" altLang="en-US" smtClean="0"/>
              <a:pPr>
                <a:spcBef>
                  <a:spcPct val="0"/>
                </a:spcBef>
              </a:pPr>
              <a:t>1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593234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38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13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89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94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596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90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7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2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56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00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144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 descr="line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538"/>
            <a:ext cx="9907588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Users\sdjang\IT기획운영팀\1.Working\20150831_IT심의위원회부의양식\hanai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88" y="6489700"/>
            <a:ext cx="16398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6525" y="109538"/>
            <a:ext cx="4752975" cy="439737"/>
          </a:xfrm>
        </p:spPr>
        <p:txBody>
          <a:bodyPr/>
          <a:lstStyle>
            <a:lvl1pPr>
              <a:defRPr sz="2200" b="0" baseline="0">
                <a:latin typeface="하나 M" pitchFamily="18" charset="-127"/>
                <a:ea typeface="하나 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2"/>
          </p:nvPr>
        </p:nvSpPr>
        <p:spPr>
          <a:xfrm>
            <a:off x="6825208" y="116631"/>
            <a:ext cx="2952328" cy="432049"/>
          </a:xfrm>
        </p:spPr>
        <p:txBody>
          <a:bodyPr anchor="ctr"/>
          <a:lstStyle>
            <a:lvl1pPr marL="0" indent="0" algn="r">
              <a:buNone/>
              <a:defRPr sz="1800" b="0" baseline="0">
                <a:latin typeface="하나 M" pitchFamily="18" charset="-127"/>
                <a:ea typeface="하나 M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128588" y="764704"/>
            <a:ext cx="9648825" cy="720725"/>
          </a:xfrm>
        </p:spPr>
        <p:txBody>
          <a:bodyPr/>
          <a:lstStyle>
            <a:lvl1pPr marL="0" indent="0">
              <a:buFontTx/>
              <a:buNone/>
              <a:defRPr b="0">
                <a:latin typeface="하나 M" pitchFamily="18" charset="-127"/>
                <a:ea typeface="하나 M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4F66C-0F01-437A-AAE1-23744981A3DE}" type="slidenum">
              <a:rPr lang="zh-SG" altLang="en-US"/>
              <a:pPr>
                <a:defRPr/>
              </a:pPr>
              <a:t>‹#›</a:t>
            </a:fld>
            <a:r>
              <a:rPr lang="en-US" altLang="zh-SG"/>
              <a:t/>
            </a:r>
            <a:br>
              <a:rPr lang="en-US" altLang="zh-SG"/>
            </a:br>
            <a:endParaRPr lang="en-US" altLang="zh-SG"/>
          </a:p>
        </p:txBody>
      </p:sp>
    </p:spTree>
    <p:extLst>
      <p:ext uri="{BB962C8B-B14F-4D97-AF65-F5344CB8AC3E}">
        <p14:creationId xmlns:p14="http://schemas.microsoft.com/office/powerpoint/2010/main" val="269426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1" descr="line"/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5725"/>
            <a:ext cx="9907588" cy="1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6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109538"/>
            <a:ext cx="5368163" cy="439737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ko-KR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L4 </a:t>
            </a:r>
            <a:r>
              <a:rPr lang="ko-KR" altLang="en-US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스위치</a:t>
            </a:r>
            <a:r>
              <a:rPr lang="en-US" altLang="ko-KR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사양서</a:t>
            </a:r>
          </a:p>
        </p:txBody>
      </p:sp>
      <p:sp>
        <p:nvSpPr>
          <p:cNvPr id="23602" name="슬라이드 번호 개체 틀 3"/>
          <p:cNvSpPr txBox="1">
            <a:spLocks/>
          </p:cNvSpPr>
          <p:nvPr/>
        </p:nvSpPr>
        <p:spPr bwMode="auto">
          <a:xfrm>
            <a:off x="3810000" y="6453188"/>
            <a:ext cx="2286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B9B23B02-FA5C-48D3-8430-7F2111F114D1}" type="slidenum">
              <a:rPr kumimoji="0" lang="zh-SG" altLang="en-US" sz="1000" b="0">
                <a:latin typeface="하나 L" panose="02020603020101020101" pitchFamily="18" charset="-127"/>
                <a:ea typeface="하나 L" panose="02020603020101020101" pitchFamily="18" charset="-127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  <a:t/>
            </a:r>
            <a:b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</a:br>
            <a:endParaRPr kumimoji="0" lang="en-US" altLang="zh-SG" sz="1000" b="0">
              <a:latin typeface="하나 L" panose="02020603020101020101" pitchFamily="18" charset="-127"/>
              <a:ea typeface="하나 L" panose="02020603020101020101" pitchFamily="18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gray">
          <a:xfrm>
            <a:off x="273000" y="765454"/>
            <a:ext cx="75668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1.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가능 벤더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: RADWARE, CITRIX, F5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594502"/>
              </p:ext>
            </p:extLst>
          </p:nvPr>
        </p:nvGraphicFramePr>
        <p:xfrm>
          <a:off x="272998" y="1712515"/>
          <a:ext cx="8202788" cy="1840879"/>
        </p:xfrm>
        <a:graphic>
          <a:graphicData uri="http://schemas.openxmlformats.org/drawingml/2006/table">
            <a:tbl>
              <a:tblPr/>
              <a:tblGrid>
                <a:gridCol w="2329525">
                  <a:extLst>
                    <a:ext uri="{9D8B030D-6E8A-4147-A177-3AD203B41FA5}">
                      <a16:colId xmlns:a16="http://schemas.microsoft.com/office/drawing/2014/main" val="2443341414"/>
                    </a:ext>
                  </a:extLst>
                </a:gridCol>
                <a:gridCol w="2391508">
                  <a:extLst>
                    <a:ext uri="{9D8B030D-6E8A-4147-A177-3AD203B41FA5}">
                      <a16:colId xmlns:a16="http://schemas.microsoft.com/office/drawing/2014/main" val="1712190537"/>
                    </a:ext>
                  </a:extLst>
                </a:gridCol>
                <a:gridCol w="1021552">
                  <a:extLst>
                    <a:ext uri="{9D8B030D-6E8A-4147-A177-3AD203B41FA5}">
                      <a16:colId xmlns:a16="http://schemas.microsoft.com/office/drawing/2014/main" val="3905637537"/>
                    </a:ext>
                  </a:extLst>
                </a:gridCol>
                <a:gridCol w="2460203">
                  <a:extLst>
                    <a:ext uri="{9D8B030D-6E8A-4147-A177-3AD203B41FA5}">
                      <a16:colId xmlns:a16="http://schemas.microsoft.com/office/drawing/2014/main" val="1480361675"/>
                    </a:ext>
                  </a:extLst>
                </a:gridCol>
              </a:tblGrid>
              <a:tr h="37699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구분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품목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수량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비고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978144"/>
                  </a:ext>
                </a:extLst>
              </a:tr>
              <a:tr h="439183">
                <a:tc rowSpan="3"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L4</a:t>
                      </a:r>
                      <a:r>
                        <a:rPr lang="ko-KR" alt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스위치</a:t>
                      </a:r>
                      <a:endParaRPr lang="en-US" altLang="ko-KR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  <a:p>
                      <a:pPr marL="0" indent="0" algn="ctr" defTabSz="914400" rtl="0" eaLnBrk="1" fontAlgn="ctr" latinLnBrk="1" hangingPunct="1">
                        <a:buSzPct val="80000"/>
                        <a:buFont typeface="Wingdings" panose="05000000000000000000" pitchFamily="2" charset="2"/>
                        <a:buNone/>
                      </a:pPr>
                      <a:endParaRPr lang="en-US" altLang="ko-KR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  <a:p>
                      <a:pPr marL="0" indent="0" algn="l" defTabSz="914400" rtl="0" eaLnBrk="1" fontAlgn="ctr" latinLnBrk="1" hangingPunct="1">
                        <a:buSzPct val="80000"/>
                        <a:buFontTx/>
                        <a:buNone/>
                      </a:pP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 - </a:t>
                      </a:r>
                      <a:r>
                        <a:rPr lang="en-US" altLang="ko-KR" sz="12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Alteon</a:t>
                      </a: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D-6300M</a:t>
                      </a:r>
                    </a:p>
                    <a:p>
                      <a:pPr marL="0" indent="0" algn="l" defTabSz="914400" rtl="0" eaLnBrk="1" fontAlgn="ctr" latinLnBrk="1" hangingPunct="1">
                        <a:buSzPct val="80000"/>
                        <a:buFontTx/>
                        <a:buNone/>
                      </a:pP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 -</a:t>
                      </a:r>
                      <a:r>
                        <a:rPr lang="en-US" altLang="ko-KR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Citrix </a:t>
                      </a: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SDX </a:t>
                      </a: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9200Z</a:t>
                      </a:r>
                      <a:endParaRPr lang="en-US" altLang="ko-KR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  <a:p>
                      <a:pPr marL="0" indent="0" algn="l" defTabSz="914400" rtl="0" eaLnBrk="1" fontAlgn="ctr" latinLnBrk="1" hangingPunct="1">
                        <a:buSzPct val="80000"/>
                        <a:buFontTx/>
                        <a:buNone/>
                      </a:pP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 -</a:t>
                      </a:r>
                      <a:r>
                        <a:rPr lang="en-US" altLang="ko-KR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F5-BIG-LTM-R4800</a:t>
                      </a:r>
                      <a:endParaRPr lang="en-US" altLang="ko-KR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L4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스위치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25G SFP+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4 port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이상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319124"/>
                  </a:ext>
                </a:extLst>
              </a:tr>
              <a:tr h="52189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0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Power Supply</a:t>
                      </a:r>
                      <a:endParaRPr lang="ko-KR" alt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이중화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441152"/>
                  </a:ext>
                </a:extLst>
              </a:tr>
              <a:tr h="502807">
                <a:tc vMerge="1"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buSzPct val="80000"/>
                        <a:buFont typeface="Wingdings" panose="05000000000000000000" pitchFamily="2" charset="2"/>
                        <a:buNone/>
                      </a:pPr>
                      <a:endParaRPr lang="en-US" altLang="ko-K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25G GBIC</a:t>
                      </a:r>
                      <a:endParaRPr lang="ko-KR" alt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25G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SFP+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858979"/>
                  </a:ext>
                </a:extLst>
              </a:tr>
            </a:tbl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gray">
          <a:xfrm>
            <a:off x="272998" y="1189014"/>
            <a:ext cx="75668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2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</a:t>
            </a:r>
            <a:r>
              <a:rPr lang="ko-KR" altLang="en-US" sz="14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세부사양</a:t>
            </a:r>
            <a:endParaRPr lang="en-US" altLang="ko-KR" sz="14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gray">
          <a:xfrm>
            <a:off x="272998" y="4093631"/>
            <a:ext cx="8202788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3.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구성 조건</a:t>
            </a: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필수사항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endParaRPr lang="en-US" altLang="ko-KR" sz="14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가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구입가격과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도입부대비용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설치비용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케이블포설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포함된 금액으로 제안 요청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나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무상유지보수 조건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: 3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년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(24x365)</a:t>
            </a: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유지보수 지원 요청 시 즉시 대응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라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당사에서 운영중인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NMS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에 신규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/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변경 구성 장비를 등록하여야 한다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095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6558</TotalTime>
  <Words>118</Words>
  <Application>Microsoft Office PowerPoint</Application>
  <PresentationFormat>A4 용지(210x297mm)</PresentationFormat>
  <Paragraphs>28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等线</vt:lpstr>
      <vt:lpstr>굴림</vt:lpstr>
      <vt:lpstr>맑은 고딕</vt:lpstr>
      <vt:lpstr>하나 L</vt:lpstr>
      <vt:lpstr>하나 M</vt:lpstr>
      <vt:lpstr>하나 청명 L</vt:lpstr>
      <vt:lpstr>Arial</vt:lpstr>
      <vt:lpstr>Calibri</vt:lpstr>
      <vt:lpstr>Calibri Light</vt:lpstr>
      <vt:lpstr>Wingdings</vt:lpstr>
      <vt:lpstr>Office 테마</vt:lpstr>
      <vt:lpstr>L4 스위치 입찰 사양서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발표자료  정보보호 시스템 업그레이드 계획(案) (ICT기획운영팀)  [2020-01호 의안]</dc:title>
  <dc:creator>CTX_Profiler</dc:creator>
  <cp:lastModifiedBy>장 성덕</cp:lastModifiedBy>
  <cp:revision>359</cp:revision>
  <dcterms:created xsi:type="dcterms:W3CDTF">2020-03-20T04:22:49Z</dcterms:created>
  <dcterms:modified xsi:type="dcterms:W3CDTF">2026-05-28T07:44:56Z</dcterms:modified>
</cp:coreProperties>
</file>